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0282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30613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65125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512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9599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2288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4624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55848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8067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1591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32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533655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41028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5872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5928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0301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91141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26-03-2021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174031272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1042797"/>
            <a:ext cx="10058400" cy="500428"/>
          </a:xfrm>
        </p:spPr>
        <p:txBody>
          <a:bodyPr>
            <a:normAutofit fontScale="90000"/>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1239520" y="2857500"/>
            <a:ext cx="10058400" cy="1143000"/>
          </a:xfrm>
        </p:spPr>
        <p:txBody>
          <a:bodyPr/>
          <a:lstStyle/>
          <a:p>
            <a:r>
              <a:rPr lang="en-IN" dirty="0"/>
              <a:t>      TEAM NO: 03</a:t>
            </a:r>
          </a:p>
        </p:txBody>
      </p:sp>
      <p:sp>
        <p:nvSpPr>
          <p:cNvPr id="4" name="TextBox 3">
            <a:extLst>
              <a:ext uri="{FF2B5EF4-FFF2-40B4-BE49-F238E27FC236}">
                <a16:creationId xmlns:a16="http://schemas.microsoft.com/office/drawing/2014/main" id="{9AB85BCE-2F11-437F-A482-2C46CD916C4C}"/>
              </a:ext>
            </a:extLst>
          </p:cNvPr>
          <p:cNvSpPr txBox="1"/>
          <p:nvPr/>
        </p:nvSpPr>
        <p:spPr>
          <a:xfrm>
            <a:off x="8797376" y="4000500"/>
            <a:ext cx="2438400" cy="2031325"/>
          </a:xfrm>
          <a:prstGeom prst="rect">
            <a:avLst/>
          </a:prstGeom>
          <a:noFill/>
        </p:spPr>
        <p:txBody>
          <a:bodyPr wrap="square" rtlCol="0">
            <a:spAutoFit/>
          </a:bodyPr>
          <a:lstStyle/>
          <a:p>
            <a:r>
              <a:rPr lang="en-IN" b="1" dirty="0"/>
              <a:t>TEAM MEMBERS:</a:t>
            </a:r>
          </a:p>
          <a:p>
            <a:r>
              <a:rPr lang="en-IN" dirty="0"/>
              <a:t>JAISON ARO. M</a:t>
            </a:r>
          </a:p>
          <a:p>
            <a:r>
              <a:rPr lang="en-IN" dirty="0"/>
              <a:t>KAVYA SRI. R</a:t>
            </a:r>
          </a:p>
          <a:p>
            <a:r>
              <a:rPr lang="en-IN" dirty="0"/>
              <a:t>KEERTHI VASAN. B</a:t>
            </a:r>
          </a:p>
          <a:p>
            <a:r>
              <a:rPr lang="en-IN" dirty="0"/>
              <a:t>LOGESHWARAN. R</a:t>
            </a:r>
          </a:p>
          <a:p>
            <a:r>
              <a:rPr lang="en-IN" dirty="0"/>
              <a:t>MADHAVAN. S. V</a:t>
            </a:r>
          </a:p>
          <a:p>
            <a:r>
              <a:rPr lang="en-IN" dirty="0"/>
              <a:t>MEENALOSHINI. D</a:t>
            </a:r>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6" name="Content Placeholder 5">
            <a:extLst>
              <a:ext uri="{FF2B5EF4-FFF2-40B4-BE49-F238E27FC236}">
                <a16:creationId xmlns:a16="http://schemas.microsoft.com/office/drawing/2014/main" id="{320EED06-BE05-4474-A2A3-3DDD1FA0D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1230</TotalTime>
  <Words>1461</Words>
  <Application>Microsoft Office PowerPoint</Application>
  <PresentationFormat>Widescreen</PresentationFormat>
  <Paragraphs>205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body</vt:lpstr>
      <vt:lpstr>Calibri Light</vt:lpstr>
      <vt:lpstr>Century Gothic</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M Jaison Aro</cp:lastModifiedBy>
  <cp:revision>37</cp:revision>
  <dcterms:created xsi:type="dcterms:W3CDTF">2021-03-16T14:21:38Z</dcterms:created>
  <dcterms:modified xsi:type="dcterms:W3CDTF">2021-03-26T18:04:08Z</dcterms:modified>
</cp:coreProperties>
</file>